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  <p:sldId id="272" r:id="rId4"/>
    <p:sldId id="257" r:id="rId5"/>
    <p:sldId id="258" r:id="rId6"/>
    <p:sldId id="262" r:id="rId7"/>
    <p:sldId id="264" r:id="rId8"/>
    <p:sldId id="270" r:id="rId9"/>
    <p:sldId id="267" r:id="rId10"/>
    <p:sldId id="269" r:id="rId11"/>
    <p:sldId id="26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90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78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55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63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77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86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4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07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32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33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86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EB5D954-DBF1-449C-AED9-743568116DAF}" type="datetimeFigureOut">
              <a:rPr lang="cs-CZ" smtClean="0"/>
              <a:t>7. 10. 2015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7F5DC7C7-04EF-4203-A688-53280B6015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48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Pohybové aktivity</a:t>
            </a:r>
            <a:br>
              <a:rPr lang="cs-CZ" dirty="0" smtClean="0"/>
            </a:br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b="1" dirty="0" err="1" smtClean="0"/>
              <a:t>DiS</a:t>
            </a:r>
            <a:r>
              <a:rPr lang="cs-CZ" sz="1800" b="1" dirty="0" smtClean="0"/>
              <a:t>. Radomíra Koubová 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26880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1" y="324309"/>
            <a:ext cx="11089178" cy="2544151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Závěr</a:t>
            </a:r>
            <a:endParaRPr lang="cs-CZ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1" y="2417523"/>
            <a:ext cx="11089179" cy="407095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pořadí faktorů, které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mi přišli důležité pro aplikaci Vojtovy reflexní metody a reakce rodičů, jak se s nimi v životě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setkali </a:t>
            </a:r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FontTx/>
              <a:buChar char="-"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FontTx/>
              <a:buChar char="-"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FontTx/>
              <a:buChar char="-"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FontTx/>
              <a:buChar char="-"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87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4" y="299257"/>
            <a:ext cx="11089179" cy="3082769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Seznam doporučených zdrojů</a:t>
            </a:r>
            <a:br>
              <a:rPr lang="cs-CZ" sz="5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5400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2379945"/>
            <a:ext cx="11089179" cy="432011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Heidi 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Orth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– Dítě ve Vojtově terapii (www. kopp.cz)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Jiří Jankovský – Ucelená rehabilitace u dětí (www. triton-books.cz)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Pavel Říčan – Cesta životem, vývojová psychologie (www.portal.cz)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Václav Vojta – Vojtův princip (www. grada.cz)</a:t>
            </a:r>
          </a:p>
          <a:p>
            <a:pPr algn="l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     Vojta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V. a 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Peters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A. – Vojtův princip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Pavel Kolář a kol. – Rehabilitace v klinické praxi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Trojan S. – Tělověda</a:t>
            </a:r>
          </a:p>
          <a:p>
            <a:pPr marL="342900" indent="-342900" algn="l">
              <a:buFontTx/>
              <a:buChar char="-"/>
            </a:pP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Orth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H. – Dítě ve Vojtově terapii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Jankovský J. – Ucelená rehabilitace dětí s tělesným a kombinovaným postižením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RL – Corpus – Vojtova terapie v dětském věku / informační brožura/</a:t>
            </a:r>
          </a:p>
          <a:p>
            <a:pPr marL="342900" indent="-342900" algn="l">
              <a:buFontTx/>
              <a:buChar char="-"/>
            </a:pP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32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4" y="299258"/>
            <a:ext cx="11089179" cy="257694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Obsah Přednášk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2550528"/>
            <a:ext cx="11089179" cy="382385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pojmy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životě Václava </a:t>
            </a: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Vojty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Statistické údaje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Vojtův princip 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Dítě ve Vojtově reflexní terapii a její praktické využití při spolupráci s rodiči</a:t>
            </a:r>
            <a:endParaRPr lang="cs-CZ" sz="4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ze života 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Seznam doporučené literatury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1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4" y="299258"/>
            <a:ext cx="11089179" cy="257694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Základní pojmy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2550527"/>
            <a:ext cx="11089179" cy="410079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motorický vývoj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reflexní lokomoce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výchozí polohy v otáčení a plazení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nejčastěji indikované diagnózy u dětí 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Opistotonus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Motorické koordinační testy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Dynamická neuromuskulární stabilizace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1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07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4" y="299258"/>
            <a:ext cx="11089179" cy="257694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 životě Václava Vojty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2876204"/>
            <a:ext cx="11089179" cy="382385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Profesor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MUDr. Václav Vojta </a:t>
            </a:r>
            <a:endParaRPr lang="cs-CZ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pl-PL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12. 7.1917 v Mokrosukách u Klatov</a:t>
            </a: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cs-CZ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český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lékař, specializací dětský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neurolog</a:t>
            </a:r>
          </a:p>
          <a:p>
            <a:pPr marL="342900" indent="-3429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metody reflexní lokomoce </a:t>
            </a:r>
          </a:p>
          <a:p>
            <a:pPr marL="342900" indent="-3429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okázal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že včasná diagnostika a včasná terapie již v prvních týdnech života dítěte má rozhodující vliv na vývoj hybnosti u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dětí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cs-CZ" sz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cs-CZ" sz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cs-CZ" sz="1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701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4" y="299258"/>
            <a:ext cx="11089179" cy="257694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Statistické údaje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2876204"/>
            <a:ext cx="11089179" cy="382385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endParaRPr lang="cs-CZ" sz="1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30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%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narozených dětí je pohybově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opožděno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Lehkou mozkovou dysfunkcí /LMD/ trpí asi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15%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jedinců 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2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4" y="299258"/>
            <a:ext cx="11089179" cy="257694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sz="6600" dirty="0">
                <a:solidFill>
                  <a:schemeClr val="accent1">
                    <a:lumMod val="75000"/>
                  </a:schemeClr>
                </a:solidFill>
              </a:rPr>
              <a:t>Vojtův princip, také Vojtova reflexní metoda 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2883948"/>
            <a:ext cx="11089179" cy="382385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endParaRPr lang="cs-CZ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Lokomoce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je pohyb, kdy se přemísťujeme z místa na místo 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dětí mluvíme podle věku o otáčení,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plazení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lezení a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chůzi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Hlavní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modely cvičení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novorozenců:  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reflexní otáčení</a:t>
            </a:r>
          </a:p>
          <a:p>
            <a:pPr marL="342900" indent="-342900" algn="l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reflexní plazení</a:t>
            </a:r>
          </a:p>
        </p:txBody>
      </p:sp>
    </p:spTree>
    <p:extLst>
      <p:ext uri="{BB962C8B-B14F-4D97-AF65-F5344CB8AC3E}">
        <p14:creationId xmlns:p14="http://schemas.microsoft.com/office/powerpoint/2010/main" val="174060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3" y="173997"/>
            <a:ext cx="11089179" cy="139175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sz="3600" dirty="0">
                <a:solidFill>
                  <a:schemeClr val="accent1">
                    <a:lumMod val="75000"/>
                  </a:schemeClr>
                </a:solidFill>
              </a:rPr>
              <a:t>Vojtův princip, také Vojtova reflexní metoda 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1290181"/>
            <a:ext cx="11089179" cy="514819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endParaRPr lang="cs-CZ" sz="20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ři pravidelném cvičení dochází ke zlepšení: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napřimuje se páteř 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hlava se může volněji pohybovat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hrudní koš se rozšiřuje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dýchání se prohlubuje a ustaluje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zlepšuje se reakce k udržení rovnováhy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je lepší orientace v prostoru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usnadňují se polykací, žvýkací a sací reflexy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cvičíme i parézy brachiálního plexu</a:t>
            </a:r>
          </a:p>
          <a:p>
            <a:pPr algn="l"/>
            <a:r>
              <a:rPr lang="cs-CZ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skoliózy, dysplazie kyčlí a jiné ortopedické vady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dolních končetin</a:t>
            </a:r>
          </a:p>
          <a:p>
            <a:pPr algn="l"/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predilekci hlavičky</a:t>
            </a:r>
            <a:endParaRPr lang="cs-CZ" sz="1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64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3" y="173997"/>
            <a:ext cx="11089179" cy="139175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sz="3600" dirty="0">
                <a:solidFill>
                  <a:schemeClr val="accent1">
                    <a:lumMod val="75000"/>
                  </a:schemeClr>
                </a:solidFill>
              </a:rPr>
              <a:t>Dítě ve Vojtově reflexní terapii a její praktické využití při spolupráci s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rodiči</a:t>
            </a:r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3" y="1565753"/>
            <a:ext cx="11089179" cy="506051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endParaRPr lang="cs-CZ" sz="1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Míra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informovanosti je v dnešní době obvykle na dobré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úrovni</a:t>
            </a: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Vojtova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terapie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velká spolupráce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rodiči </a:t>
            </a:r>
          </a:p>
          <a:p>
            <a:pPr algn="l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Vojtova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terapie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úspěšná pokud je prováděna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vícekrát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denně</a:t>
            </a: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Terapie je uznána i zdravotními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pojišťovnami</a:t>
            </a:r>
          </a:p>
          <a:p>
            <a:pPr algn="l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Možnost spolupráce s dětským neurologem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pediatrem </a:t>
            </a: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Č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ím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dříve začneme se cvičením, tím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lépe</a:t>
            </a:r>
          </a:p>
          <a:p>
            <a:pPr algn="l"/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ehabilitace je krátkodobá, dlouhodobá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cvičení při závažnějším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onemocnění</a:t>
            </a:r>
            <a:endParaRPr lang="cs-CZ" sz="2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Pracoviště: </a:t>
            </a: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Arpida v Českých Budějovicích</a:t>
            </a:r>
            <a:endParaRPr lang="cs-CZ" sz="2800" b="1" u="sng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endParaRPr lang="cs-CZ" sz="1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7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48144" y="299257"/>
            <a:ext cx="11089179" cy="3082769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příklad ukazující </a:t>
            </a:r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naději a motivaci, potíže a </a:t>
            </a:r>
            <a:r>
              <a:rPr lang="cs-CZ" sz="5400" dirty="0" smtClean="0">
                <a:solidFill>
                  <a:schemeClr val="accent1">
                    <a:lumMod val="75000"/>
                  </a:schemeClr>
                </a:solidFill>
              </a:rPr>
              <a:t>úspěch</a:t>
            </a:r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5400" dirty="0">
                <a:solidFill>
                  <a:schemeClr val="accent1">
                    <a:lumMod val="75000"/>
                  </a:schemeClr>
                </a:solidFill>
              </a:rPr>
            </a:br>
            <a:endParaRPr lang="cs-CZ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48144" y="2876204"/>
            <a:ext cx="11089179" cy="382385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Daníček malý kluk, kterému ochrnula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levá horní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končetina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 důsledku velmi těžkého porodu.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nes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vykazuje hybnost do úrovně očí. 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Tento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výsledek byl spojen se značným nasazením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matky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Paní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Jana cvičí s Daníčkem čtyřikrát denně. Denní plán rodiny se plně podřizuje Vojtově terapii a určuje to jejich další život. 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768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Mýdlo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Mýdl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ýdl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178</TotalTime>
  <Words>517</Words>
  <Application>Microsoft Office PowerPoint</Application>
  <PresentationFormat>Širokoúhlá obrazovka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Mýdlo</vt:lpstr>
      <vt:lpstr>Pohybové aktivity FYZIOTERAPIE</vt:lpstr>
      <vt:lpstr>Obsah Přednášky</vt:lpstr>
      <vt:lpstr>Základní pojmy</vt:lpstr>
      <vt:lpstr>O životě Václava Vojty </vt:lpstr>
      <vt:lpstr>Statistické údaje</vt:lpstr>
      <vt:lpstr>Vojtův princip, také Vojtova reflexní metoda </vt:lpstr>
      <vt:lpstr>Vojtův princip, také Vojtova reflexní metoda </vt:lpstr>
      <vt:lpstr>Dítě ve Vojtově reflexní terapii a její praktické využití při spolupráci s rodiči</vt:lpstr>
      <vt:lpstr>příklad ukazující naději a motivaci, potíže a úspěch </vt:lpstr>
      <vt:lpstr>Závěr</vt:lpstr>
      <vt:lpstr>Seznam doporučených zdrojů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ludmila pubalova</dc:creator>
  <cp:lastModifiedBy>ludmila pubalova</cp:lastModifiedBy>
  <cp:revision>18</cp:revision>
  <dcterms:created xsi:type="dcterms:W3CDTF">2015-10-06T12:18:33Z</dcterms:created>
  <dcterms:modified xsi:type="dcterms:W3CDTF">2015-10-07T07:33:16Z</dcterms:modified>
</cp:coreProperties>
</file>